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41"/>
  </p:handoutMasterIdLst>
  <p:sldIdLst>
    <p:sldId id="293" r:id="rId3"/>
    <p:sldId id="321" r:id="rId5"/>
    <p:sldId id="296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56" r:id="rId19"/>
    <p:sldId id="336" r:id="rId20"/>
    <p:sldId id="337" r:id="rId21"/>
    <p:sldId id="338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7" r:id="rId36"/>
    <p:sldId id="358" r:id="rId37"/>
    <p:sldId id="359" r:id="rId38"/>
    <p:sldId id="360" r:id="rId39"/>
    <p:sldId id="297" r:id="rId40"/>
  </p:sldIdLst>
  <p:sldSz cx="9144000" cy="6858000" type="screen4x3"/>
  <p:notesSz cx="6858000" cy="9144000"/>
  <p:embeddedFontLst>
    <p:embeddedFont>
      <p:font typeface="Malgun Gothic" panose="020B0503020000020004" pitchFamily="50" charset="-127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  <p:embeddedFont>
      <p:font typeface="Calibri Light" panose="020F0302020204030204" charset="0"/>
      <p:regular r:id="rId50"/>
      <p:italic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A700"/>
    <a:srgbClr val="265528"/>
    <a:srgbClr val="CC9A16"/>
    <a:srgbClr val="002301"/>
    <a:srgbClr val="0B191F"/>
    <a:srgbClr val="FFBB6F"/>
    <a:srgbClr val="F18A3E"/>
    <a:srgbClr val="F9AC6A"/>
    <a:srgbClr val="FD8A22"/>
    <a:srgbClr val="D84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031" autoAdjust="0"/>
    <p:restoredTop sz="94792" autoAdjust="0"/>
  </p:normalViewPr>
  <p:slideViewPr>
    <p:cSldViewPr showGuides="1">
      <p:cViewPr varScale="1">
        <p:scale>
          <a:sx n="110" d="100"/>
          <a:sy n="110" d="100"/>
        </p:scale>
        <p:origin x="196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7.fntdata"/><Relationship Id="rId50" Type="http://schemas.openxmlformats.org/officeDocument/2006/relationships/font" Target="fonts/font6.fntdata"/><Relationship Id="rId5" Type="http://schemas.openxmlformats.org/officeDocument/2006/relationships/slide" Target="slides/slide2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2510758"/>
            <a:ext cx="8229600" cy="140788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265528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9512" y="2557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 hasCustomPrompt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>
                    <a:lumMod val="65000"/>
                  </a:schemeClr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179512" y="2557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5528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2834550"/>
            <a:ext cx="5289702" cy="1188899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265528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5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52095" y="1844675"/>
            <a:ext cx="8803005" cy="1407795"/>
          </a:xfrm>
        </p:spPr>
        <p:txBody>
          <a:bodyPr/>
          <a:lstStyle/>
          <a:p>
            <a:r>
              <a:rPr b="1" dirty="0"/>
              <a:t>Workshop on </a:t>
            </a:r>
            <a:br>
              <a:rPr b="1" dirty="0"/>
            </a:br>
            <a:r>
              <a:rPr b="1" dirty="0"/>
              <a:t>Arduino &amp; Embedded Systems</a:t>
            </a:r>
            <a:endParaRPr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1781324"/>
            <a:ext cx="4996656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451283" y="4994424"/>
            <a:ext cx="269271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051685" y="3572510"/>
            <a:ext cx="5212715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2400" b="1" i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Ashiqur Rasul and Zahid Hasan</a:t>
            </a:r>
            <a:endParaRPr lang="en-US" sz="2400" b="1" i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  <a:p>
            <a:pPr algn="ctr"/>
            <a:r>
              <a:rPr lang="en-US" sz="2400" b="1" i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Lecturer, Department of EEE,</a:t>
            </a:r>
            <a:endParaRPr lang="en-US" sz="2400" b="1" i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  <a:p>
            <a:pPr algn="ctr"/>
            <a:r>
              <a:rPr lang="en-US" sz="2400" b="1" i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Southeast University</a:t>
            </a:r>
            <a:endParaRPr lang="en-US" sz="2400" b="1" i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1268730"/>
            <a:ext cx="8761730" cy="4757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1268730"/>
            <a:ext cx="8863330" cy="48837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124585"/>
            <a:ext cx="8802370" cy="52616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504950"/>
            <a:ext cx="8974455" cy="3931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836295"/>
            <a:ext cx="6618605" cy="2800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90" y="3284855"/>
            <a:ext cx="6518910" cy="35452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" y="1700530"/>
            <a:ext cx="8402320" cy="3100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290" y="1268730"/>
            <a:ext cx="8566785" cy="49345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1880" y="1412240"/>
            <a:ext cx="7048500" cy="46253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2230" y="980440"/>
            <a:ext cx="6624955" cy="55797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908685"/>
            <a:ext cx="8237220" cy="3169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3860800"/>
            <a:ext cx="8389620" cy="29603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445770" y="1340485"/>
            <a:ext cx="84023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A microcontroller (MCU) is a small computer on a single integrated circuit consisting of a relatively simple central processing unit (CPU) combined with peripheral devices such as memories, I/O </a:t>
            </a:r>
            <a:endParaRPr lang="en-US" sz="2400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dirty="0">
                <a:sym typeface="+mn-ea"/>
              </a:rPr>
              <a:t>   devices, and timers. </a:t>
            </a:r>
            <a:endParaRPr lang="en-US" sz="24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By some accounts, more than half of all CPUs sold worldwide are microcontrollers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4220845"/>
            <a:ext cx="8402320" cy="23850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095" y="1124585"/>
            <a:ext cx="8697595" cy="5403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" y="1052195"/>
            <a:ext cx="8990965" cy="5280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1340485"/>
            <a:ext cx="9003030" cy="4881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1769745"/>
            <a:ext cx="8833485" cy="38919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1844675"/>
            <a:ext cx="8803005" cy="38138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556385"/>
            <a:ext cx="8832850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1776095"/>
            <a:ext cx="8942705" cy="38614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1772285"/>
            <a:ext cx="8873490" cy="38112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115" y="1700530"/>
            <a:ext cx="8402320" cy="30854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1638300"/>
            <a:ext cx="806196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" y="1184275"/>
            <a:ext cx="8351520" cy="51866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1268730"/>
            <a:ext cx="8252460" cy="48158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1800" y="1365250"/>
            <a:ext cx="8328660" cy="49758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260" y="1268730"/>
            <a:ext cx="7957185" cy="50260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1340485"/>
            <a:ext cx="8153400" cy="32537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1268730"/>
            <a:ext cx="813816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7405" y="1340485"/>
            <a:ext cx="7412990" cy="50260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844675"/>
            <a:ext cx="9096375" cy="3860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D7A700"/>
                </a:solidFill>
              </a:rPr>
              <a:t>T</a:t>
            </a:r>
            <a:r>
              <a:rPr lang="en-US" altLang="ko-KR"/>
              <a:t>HANK YOU</a:t>
            </a: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2052257"/>
            <a:ext cx="4996656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6451283" y="4644468"/>
            <a:ext cx="269271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35" y="1268730"/>
            <a:ext cx="8965565" cy="4237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268730"/>
            <a:ext cx="8966200" cy="43580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095" y="1196340"/>
            <a:ext cx="8843010" cy="52222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124585"/>
            <a:ext cx="9043670" cy="51365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5650" y="1124585"/>
            <a:ext cx="7891145" cy="5406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Introduction</a:t>
            </a: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410573" y="1003306"/>
            <a:ext cx="4733427" cy="0"/>
          </a:xfrm>
          <a:prstGeom prst="line">
            <a:avLst/>
          </a:prstGeom>
          <a:ln>
            <a:solidFill>
              <a:srgbClr val="CC9A1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095" y="1124585"/>
            <a:ext cx="8834755" cy="5240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</Words>
  <Application>WPS Presentation</Application>
  <PresentationFormat>화면 슬라이드 쇼(4:3)</PresentationFormat>
  <Paragraphs>84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SimSun</vt:lpstr>
      <vt:lpstr>Wingdings</vt:lpstr>
      <vt:lpstr>Malgun Gothic</vt:lpstr>
      <vt:lpstr>굴림체</vt:lpstr>
      <vt:lpstr>Calibri</vt:lpstr>
      <vt:lpstr>Calibri Light</vt:lpstr>
      <vt:lpstr>Microsoft YaHei</vt:lpstr>
      <vt:lpstr>Arial Unicode MS</vt:lpstr>
      <vt:lpstr>Office 테마</vt:lpstr>
      <vt:lpstr>Workshop on  Arduino &amp; Embedded Systems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THANK YOU</vt:lpstr>
    </vt:vector>
  </TitlesOfParts>
  <Company>YESFORM Co.,Ltd.</Company>
  <LinksUpToDate>false</LinksUpToDate>
  <SharedDoc>false</SharedDoc>
  <HyperlinksChanged>false</HyperlinksChanged>
  <AppVersion>14.0000</AppVersion>
  <Manager>Slide Members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 Arduino &amp; Embedded Systems</dc:title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:subject>Powerpoint Templates , Diagram, Chart, Google slides, Keynote</dc:subject>
  <cp:category>www.slidemembers.com</cp:category>
  <cp:lastModifiedBy>LENOVO</cp:lastModifiedBy>
  <cp:revision>14</cp:revision>
  <dcterms:created xsi:type="dcterms:W3CDTF">2024-05-12T06:43:00Z</dcterms:created>
  <dcterms:modified xsi:type="dcterms:W3CDTF">2024-05-14T03:49:38Z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F9AE7B280A2D417DAE7F2946CBC8ED68_12</vt:lpwstr>
  </property>
  <property fmtid="{D5CDD505-2E9C-101B-9397-08002B2CF9AE}" pid="3" name="KSOProductBuildVer">
    <vt:lpwstr>1033-12.2.0.16909</vt:lpwstr>
  </property>
</Properties>
</file>